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50" d="100"/>
          <a:sy n="50" d="100"/>
        </p:scale>
        <p:origin x="-72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41C3B-B187-4685-81FF-DC0C17FE1AFA}" type="datetimeFigureOut">
              <a:rPr lang="de-DE" smtClean="0"/>
              <a:t>02.05.2018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B2002-BDE4-44FA-8B8A-6DF3613428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63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1C301CF-45E9-4317-906E-E94139ACA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8518F424-D349-4090-872F-344B9A9FAA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F551662-84CD-48D8-8FC9-96FF5C21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28AB-437C-453F-9B77-94C327B6B81C}" type="datetime1">
              <a:rPr lang="de-DE" smtClean="0"/>
              <a:t>02.05.2018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6E165E6-34B2-4B90-AABF-62153AE6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26BB179-E42E-4D40-AEA5-C779B779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00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7A60532-200A-428B-A21F-F2F49453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A1C71BE5-1502-4184-8610-BBF6331E8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402D747-4B59-4AA9-813D-E3D22E97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041F2-25A3-471E-AEF6-3A2241092204}" type="datetime1">
              <a:rPr lang="de-DE" smtClean="0"/>
              <a:t>02.05.2018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F34C8FD-B097-4280-A295-9A272D59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F1443780-B7B6-489D-A09A-AE0E7D5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5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2A4BDE46-BCC8-45E0-9DA7-01D2CD0FF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89859E99-0073-434C-94FA-CF44AD752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84AE542-A130-4EFA-92D2-78E767F4A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BC6C-B0EB-4734-9913-A8522D10CD54}" type="datetime1">
              <a:rPr lang="de-DE" smtClean="0"/>
              <a:t>02.05.2018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F932EF0-F2A4-416E-8B8B-3F3FA499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8B46DFE-8B7C-4DA9-9C5A-467E89BDB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84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B10ED32-9A00-4BB9-99EC-AE20CD3DF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991FB57-E14D-4134-B178-53FD0D79E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7EE2D9A-BA36-4EC5-B772-982B8E7D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EF07-D98A-4622-A56A-85D2D7067E51}" type="datetime1">
              <a:rPr lang="de-DE" smtClean="0"/>
              <a:t>02.05.2018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E817916-1D3A-46D7-87A4-69501047A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716349E-914E-4466-B32C-D2D2F13D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9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870276B-7AE4-4304-ACE7-6B57CEE8C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DC8058A9-6772-4B3B-A8C5-F5FC50A42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AEFBF10-C746-43DC-8642-2B9576331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D477-B24C-4F61-860B-42E57017B2C5}" type="datetime1">
              <a:rPr lang="de-DE" smtClean="0"/>
              <a:t>02.05.2018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F89F9090-9641-4D3D-ABFC-A6EAA76D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2028CC69-AE23-4A2C-ABED-EB34F326B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78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D5258A7-CCC0-439A-ACB9-714C46F3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4EDBCAF-4314-4D7B-8B5B-6A02BA3E7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0E4ACB7E-DC5A-4317-8AA5-029075F01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B7B56366-B97B-4EB4-BAAE-33E49553E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F0C-CEA4-4E3E-98FE-433B506E652D}" type="datetime1">
              <a:rPr lang="de-DE" smtClean="0"/>
              <a:t>02.05.2018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E3D5A762-AF82-436D-B9EA-8DBC1EB45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32243BAB-B403-4F19-BB35-E74B4B39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875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E1B0577-1188-4532-A54E-59EA3AACA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183973E5-8A5B-49C2-A838-9114177D9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F7B60007-0A9C-4400-8C61-66F0EBD0A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A454432D-F31E-489B-A6E0-F4E87EAEA7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8AD6C785-ECCB-4FCC-87FE-23AAE32112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9292B2A5-1B98-4F74-9EB3-17D4408A5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3D22-2CDF-454B-BDA5-EA92AD75377E}" type="datetime1">
              <a:rPr lang="de-DE" smtClean="0"/>
              <a:t>02.05.2018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679A63C7-8E0B-4E7D-87A0-69C66B71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97F6D990-E690-4340-8E72-74BF5EFD3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6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44F915E-A935-4CAA-B0C8-6F28E43B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CF84646A-E5CA-4577-9990-6C0CA6AF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AE35-C76B-4908-8CD4-E5CC4FE2ABC2}" type="datetime1">
              <a:rPr lang="de-DE" smtClean="0"/>
              <a:t>02.05.2018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0F906150-9C07-4765-B363-27334BA36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A024DB27-B6E6-4110-AD4E-9749EDAA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637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20E658BD-75DA-478B-BA95-AA5DAEDE1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3B22-D978-40F1-AEC3-7D6B6CA88107}" type="datetime1">
              <a:rPr lang="de-DE" smtClean="0"/>
              <a:t>02.05.2018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5EF23E9B-4BC8-4DEC-B383-691F8EC8D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1EE67346-279A-47C7-9C76-79353676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56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25EF046-5B73-4398-BB2F-D8152D78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994BC80-31FC-44FA-856C-16EB71DF3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2B24DDB6-F86E-4FED-8E76-2F5F77B8A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B1289B31-1313-4965-9003-D8B5C798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0644D-B5E5-4AE4-AA4C-EBDFED1EDC0C}" type="datetime1">
              <a:rPr lang="de-DE" smtClean="0"/>
              <a:t>02.05.2018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BAC80E5D-ECFB-40BE-AEA5-6223D686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EF48D8FC-058E-4A94-A91F-B42935B5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69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BA54319-AEFA-457D-A13B-DEBD8AF7C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1E47FB9C-83D4-41DF-8D11-66A14D84F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7A1D4A37-E447-4BC4-9DD6-537ACCDA9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F8E7D1C4-494A-40F6-9B73-EF5C16464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125F-E152-4DA1-BFFB-298DD8E12F68}" type="datetime1">
              <a:rPr lang="de-DE" smtClean="0"/>
              <a:t>02.05.2018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67F424E2-3DC0-4DFF-B81B-1047A2C8D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D9E6700B-A208-4B6E-941D-AD7999CB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69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CC4EFDBD-B900-4A11-9996-4C816E2F1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95783B33-FE44-4649-83EB-5A54552EE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E51E611-C250-4AE9-949F-7682A9697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A9EE3-ECB5-4750-9A8F-159A6858AE0B}" type="datetime1">
              <a:rPr lang="de-DE" smtClean="0"/>
              <a:t>02.05.2018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E5E9D70-1BCF-415A-929D-CEBB22EA9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Kompetenztraining: Leaders for Excellence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DC6EFC8-87A1-40F1-9365-246E806C7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9E002-41E6-4CC6-B66B-371DDA918C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362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meldung@seidel-coaching.d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B059F04-6CAA-40B3-AC2E-B16850D1C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562" y="634681"/>
            <a:ext cx="9144000" cy="2387600"/>
          </a:xfrm>
        </p:spPr>
        <p:txBody>
          <a:bodyPr>
            <a:normAutofit/>
          </a:bodyPr>
          <a:lstStyle/>
          <a:p>
            <a:r>
              <a:rPr lang="de-DE" sz="4400" dirty="0">
                <a:latin typeface="Calibri" panose="020F0502020204030204" pitchFamily="34" charset="0"/>
                <a:ea typeface="Calibri" panose="020F0502020204030204" pitchFamily="34" charset="0"/>
              </a:rPr>
              <a:t>Leaders for Excellence,</a:t>
            </a:r>
            <a:br>
              <a:rPr lang="de-DE" sz="4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4400" dirty="0">
                <a:latin typeface="Calibri" panose="020F0502020204030204" pitchFamily="34" charset="0"/>
                <a:ea typeface="Calibri" panose="020F0502020204030204" pitchFamily="34" charset="0"/>
              </a:rPr>
              <a:t> mit erfolgreichem Management auf dem Weg zu Spitzenleistungen</a:t>
            </a:r>
            <a:endParaRPr lang="de-DE" sz="4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7330966F-D67A-459C-8955-5300B51C6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15640"/>
            <a:ext cx="9144000" cy="2793274"/>
          </a:xfrm>
        </p:spPr>
        <p:txBody>
          <a:bodyPr/>
          <a:lstStyle/>
          <a:p>
            <a:r>
              <a:rPr lang="de-DE" dirty="0"/>
              <a:t>Kompetenztraining in Kooperation </a:t>
            </a:r>
            <a:r>
              <a:rPr lang="de-DE" dirty="0" smtClean="0"/>
              <a:t>von </a:t>
            </a:r>
          </a:p>
          <a:p>
            <a:r>
              <a:rPr lang="de-DE" dirty="0" smtClean="0"/>
              <a:t>Carsta Seidel </a:t>
            </a:r>
            <a:r>
              <a:rPr lang="de-DE" dirty="0"/>
              <a:t>Coaching und Beratung &amp; </a:t>
            </a:r>
            <a:r>
              <a:rPr lang="de-DE" dirty="0" smtClean="0"/>
              <a:t>incipio-hannover Gabriele Gralla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37F60ABB-9279-42FF-84DE-51C38F68A67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749" y="4733565"/>
            <a:ext cx="1708237" cy="1320708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6" name="Grafik 5" descr="C:\Users\K\incipio-Hannover\Firmendaten\VeeeV\Logos\14-06-03_INCIPIO_Logo_FINAL für Flyer.jpg">
            <a:extLst>
              <a:ext uri="{FF2B5EF4-FFF2-40B4-BE49-F238E27FC236}">
                <a16:creationId xmlns:a16="http://schemas.microsoft.com/office/drawing/2014/main" xmlns="" id="{6415A967-8B60-4E45-8CB4-081B859C4B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357" y="4545933"/>
            <a:ext cx="2296551" cy="1828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 descr="C:\Users\K\incipio-Hannover\Firmendaten\ILEP-Logo\Partner 2018\Logo-CMYK_Mitglied_2018_Druck.tif">
            <a:extLst>
              <a:ext uri="{FF2B5EF4-FFF2-40B4-BE49-F238E27FC236}">
                <a16:creationId xmlns:a16="http://schemas.microsoft.com/office/drawing/2014/main" xmlns="" id="{75E1885F-E83D-4677-BAA2-AF6369E0D75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867" y="4821809"/>
            <a:ext cx="2041768" cy="939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C:\Users\K\incipio-Hannover\Firmendaten\ILEP-Logo\Partner 2018\Logo-CMYK_Partner_2018_Druck.tif">
            <a:extLst>
              <a:ext uri="{FF2B5EF4-FFF2-40B4-BE49-F238E27FC236}">
                <a16:creationId xmlns:a16="http://schemas.microsoft.com/office/drawing/2014/main" xmlns="" id="{3BE379E7-6249-4AF8-BC6C-BBE7866282A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082" y="4821809"/>
            <a:ext cx="1858501" cy="93982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xmlns="" id="{20CBA768-F2A6-42E6-BF2E-5336C765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xmlns="" id="{2B94CDCB-7FF4-4114-9790-029895387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2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5569BDF-33DC-4CDB-9B41-A49F4229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65"/>
            <a:ext cx="10515600" cy="1325563"/>
          </a:xfrm>
        </p:spPr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D96F20B-4274-4673-855B-E3A06BA46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0059"/>
            <a:ext cx="10515600" cy="3861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/>
              <a:t>Willkommen in der Liga exzellenter Unternehmen</a:t>
            </a:r>
          </a:p>
          <a:p>
            <a:pPr marL="0" indent="0">
              <a:buNone/>
            </a:pPr>
            <a:r>
              <a:rPr lang="de-DE" sz="2400" i="1" dirty="0"/>
              <a:t>„In Deutschland hebt sich eine kleine Gruppe besonders leistungsstarker Organisationen </a:t>
            </a:r>
            <a:r>
              <a:rPr lang="de-DE" sz="2400" i="1" dirty="0" smtClean="0"/>
              <a:t> - unabhängig von Größe, Branche, Umsatz - von </a:t>
            </a:r>
            <a:r>
              <a:rPr lang="de-DE" sz="2400" i="1" dirty="0"/>
              <a:t>der Masse ab. Die besten dieser Gruppe zu ehren, ist die Aufgabe des Ludwig-Erhard-Preises</a:t>
            </a:r>
            <a:r>
              <a:rPr lang="de-DE" sz="2400" i="1" dirty="0" smtClean="0"/>
              <a:t>.“ </a:t>
            </a:r>
            <a:endParaRPr lang="de-DE" sz="2400" i="1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smtClean="0"/>
              <a:t>Zielgruppe</a:t>
            </a:r>
            <a:endParaRPr lang="de-DE" b="1" dirty="0"/>
          </a:p>
          <a:p>
            <a:r>
              <a:rPr lang="de-DE" sz="2400" dirty="0" smtClean="0"/>
              <a:t>Geschäftsführer, Entscheider </a:t>
            </a:r>
            <a:r>
              <a:rPr lang="de-DE" sz="2400" dirty="0"/>
              <a:t>und Führungskräfte des oberen Managements</a:t>
            </a:r>
          </a:p>
          <a:p>
            <a:r>
              <a:rPr lang="de-DE" sz="2400" dirty="0"/>
              <a:t>Organisationen mit </a:t>
            </a:r>
            <a:r>
              <a:rPr lang="de-DE" sz="2400" dirty="0" smtClean="0"/>
              <a:t>Organisationsreife und nachhaltigem Erfolg</a:t>
            </a:r>
            <a:endParaRPr lang="de-DE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34D8FD10-0C90-4301-821B-37568C4E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3C63E98F-EEF8-407E-A37A-C6D5BC23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2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97B7C3F6-E126-4A5D-AA64-7F2B1D7ABF7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14" y="5700713"/>
            <a:ext cx="1377315" cy="95250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7" name="Grafik 6" descr="C:\Users\K\incipio-Hannover\Firmendaten\VeeeV\Logos\14-06-03_INCIPIO_Logo_FINAL für Flyer.jpg">
            <a:extLst>
              <a:ext uri="{FF2B5EF4-FFF2-40B4-BE49-F238E27FC236}">
                <a16:creationId xmlns:a16="http://schemas.microsoft.com/office/drawing/2014/main" xmlns="" id="{769660DE-1D76-4F3C-B03C-55E0C304BCC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941" y="5517515"/>
            <a:ext cx="1851660" cy="1318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01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EFC2A69-A602-4F84-AF2F-812A951F7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1325563"/>
          </a:xfrm>
        </p:spPr>
        <p:txBody>
          <a:bodyPr>
            <a:noAutofit/>
          </a:bodyPr>
          <a:lstStyle/>
          <a:p>
            <a:r>
              <a:rPr lang="de-DE" u="sng" dirty="0"/>
              <a:t/>
            </a:r>
            <a:br>
              <a:rPr lang="de-DE" u="sng" dirty="0"/>
            </a:br>
            <a:r>
              <a:rPr lang="de-DE" dirty="0" smtClean="0"/>
              <a:t>Inhalte &amp; </a:t>
            </a:r>
            <a:r>
              <a:rPr lang="de-DE" dirty="0"/>
              <a:t>Nutzen</a:t>
            </a:r>
            <a:r>
              <a:rPr lang="de-DE" dirty="0"/>
              <a:t>: Leaders for Excellence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B616892-18C5-4A48-AAB9-CBD30D8DB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221"/>
            <a:ext cx="11201400" cy="458670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b="1" dirty="0"/>
              <a:t>Dabei sein im Netzwerk exzellenter Unternehmen</a:t>
            </a:r>
          </a:p>
          <a:p>
            <a:pPr lvl="0"/>
            <a:r>
              <a:rPr lang="de-DE" sz="2400" dirty="0" smtClean="0"/>
              <a:t>Sie lernen das erfolgreichste Unternehmenssystem </a:t>
            </a:r>
            <a:r>
              <a:rPr lang="de-DE" sz="2400" dirty="0"/>
              <a:t>Europas </a:t>
            </a:r>
            <a:r>
              <a:rPr lang="de-DE" sz="2400" dirty="0" smtClean="0"/>
              <a:t>kennen – </a:t>
            </a:r>
            <a:r>
              <a:rPr lang="de-DE" sz="2400" dirty="0"/>
              <a:t>das Excellence-Modell der EFQM®. </a:t>
            </a:r>
            <a:r>
              <a:rPr lang="de-DE" sz="2400" dirty="0" smtClean="0"/>
              <a:t>Seit mehr als 30 Jahren praxiserprobt. </a:t>
            </a:r>
            <a:r>
              <a:rPr lang="de-DE" sz="2400" dirty="0"/>
              <a:t>Unabhängig von der Größe, Struktur und Branche Ihres </a:t>
            </a:r>
            <a:r>
              <a:rPr lang="de-DE" sz="2400" dirty="0" smtClean="0"/>
              <a:t>Unternehmens.</a:t>
            </a:r>
            <a:endParaRPr lang="de-DE" sz="2400" dirty="0"/>
          </a:p>
          <a:p>
            <a:pPr lvl="0"/>
            <a:r>
              <a:rPr lang="de-DE" sz="2400" dirty="0"/>
              <a:t>Ordnen Sie Ihren eigenen Unternehmensstatus </a:t>
            </a:r>
            <a:r>
              <a:rPr lang="de-DE" sz="2400" dirty="0" smtClean="0"/>
              <a:t>im Kontext zur Business Excellence ein.</a:t>
            </a:r>
            <a:endParaRPr lang="de-DE" sz="2400" dirty="0"/>
          </a:p>
          <a:p>
            <a:pPr lvl="0"/>
            <a:r>
              <a:rPr lang="de-DE" sz="2400" dirty="0" smtClean="0"/>
              <a:t>Sie erhalten Impulse &amp; Inspiration </a:t>
            </a:r>
            <a:r>
              <a:rPr lang="de-DE" sz="2400" dirty="0"/>
              <a:t>für Ihre betriebliche </a:t>
            </a:r>
            <a:r>
              <a:rPr lang="de-DE" sz="2400" dirty="0" smtClean="0"/>
              <a:t>Weiterentwicklung.</a:t>
            </a:r>
            <a:endParaRPr lang="de-DE" sz="2400" dirty="0"/>
          </a:p>
          <a:p>
            <a:pPr lvl="0"/>
            <a:r>
              <a:rPr lang="de-DE" sz="2400" dirty="0" smtClean="0"/>
              <a:t>Integrierte Systeme: Die </a:t>
            </a:r>
            <a:r>
              <a:rPr lang="de-DE" sz="2400" dirty="0"/>
              <a:t>Verbindung zwischen Business Excellence und Lean-Management/ ISO/ </a:t>
            </a:r>
            <a:r>
              <a:rPr lang="de-DE" sz="2400" dirty="0" smtClean="0"/>
              <a:t>Service-Excellence.</a:t>
            </a:r>
            <a:endParaRPr lang="de-DE" sz="2400" dirty="0"/>
          </a:p>
          <a:p>
            <a:r>
              <a:rPr lang="de-DE" sz="2400" dirty="0"/>
              <a:t>Getreu dem Motto: von den Besten </a:t>
            </a:r>
            <a:r>
              <a:rPr lang="de-DE" sz="2400" dirty="0" smtClean="0"/>
              <a:t>lernen.</a:t>
            </a:r>
          </a:p>
          <a:p>
            <a:r>
              <a:rPr lang="de-DE" sz="2400" dirty="0" smtClean="0"/>
              <a:t>Zwei Excellence-Expertinnen. Pur. </a:t>
            </a:r>
            <a:endParaRPr lang="de-DE" sz="24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7EA18568-6488-49E7-98E4-7B9D49089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97E6669B-A61A-49CA-8F77-C261C17CB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3</a:t>
            </a:fld>
            <a:endParaRPr lang="de-DE"/>
          </a:p>
        </p:txBody>
      </p:sp>
      <p:pic>
        <p:nvPicPr>
          <p:cNvPr id="6" name="Grafik 5" descr="C:\Users\K\incipio-Hannover\Firmendaten\VeeeV\Logos\14-06-03_INCIPIO_Logo_FINAL für Flyer.jpg">
            <a:extLst>
              <a:ext uri="{FF2B5EF4-FFF2-40B4-BE49-F238E27FC236}">
                <a16:creationId xmlns:a16="http://schemas.microsoft.com/office/drawing/2014/main" xmlns="" id="{66FD9061-5971-4537-BDE6-3FE8857A20B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931" y="5517156"/>
            <a:ext cx="1851660" cy="1318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E420DCA4-0EB8-4FC6-9FFB-274C5A287EF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14" y="5700713"/>
            <a:ext cx="1377315" cy="9525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75911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97B7C3F6-E126-4A5D-AA64-7F2B1D7ABF7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14" y="5822633"/>
            <a:ext cx="1377315" cy="95250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9" name="Grafik 8" descr="C:\Users\K\incipio-Hannover\Firmendaten\VeeeV\Logos\14-06-03_INCIPIO_Logo_FINAL für Flyer.jpg">
            <a:extLst>
              <a:ext uri="{FF2B5EF4-FFF2-40B4-BE49-F238E27FC236}">
                <a16:creationId xmlns:a16="http://schemas.microsoft.com/office/drawing/2014/main" xmlns="" id="{769660DE-1D76-4F3C-B03C-55E0C304BCC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941" y="5639435"/>
            <a:ext cx="1851660" cy="131889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0AF4BD23-CFA6-4B3D-B76B-F5F7F50A9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65"/>
            <a:ext cx="10515600" cy="1325563"/>
          </a:xfrm>
        </p:spPr>
        <p:txBody>
          <a:bodyPr/>
          <a:lstStyle/>
          <a:p>
            <a:r>
              <a:rPr lang="de-DE" dirty="0"/>
              <a:t>Fahrplan: Leaders for Excellence 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20E70A36-3E2F-43B5-BCCE-794716F1F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64D1700D-2BFE-477C-8EFD-E482440D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1DA6BBF0-6B44-4829-9076-10BAFCA4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4</a:t>
            </a:fld>
            <a:endParaRPr lang="de-DE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xmlns="" id="{8DF32DFD-8D8F-467B-9440-CF4C849A7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890836"/>
              </p:ext>
            </p:extLst>
          </p:nvPr>
        </p:nvGraphicFramePr>
        <p:xfrm>
          <a:off x="963054" y="1128138"/>
          <a:ext cx="10741266" cy="462646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2590335">
                  <a:extLst>
                    <a:ext uri="{9D8B030D-6E8A-4147-A177-3AD203B41FA5}">
                      <a16:colId xmlns:a16="http://schemas.microsoft.com/office/drawing/2014/main" xmlns="" val="3314302089"/>
                    </a:ext>
                  </a:extLst>
                </a:gridCol>
                <a:gridCol w="2024451">
                  <a:extLst>
                    <a:ext uri="{9D8B030D-6E8A-4147-A177-3AD203B41FA5}">
                      <a16:colId xmlns:a16="http://schemas.microsoft.com/office/drawing/2014/main" xmlns="" val="1927539498"/>
                    </a:ext>
                  </a:extLst>
                </a:gridCol>
                <a:gridCol w="6126480">
                  <a:extLst>
                    <a:ext uri="{9D8B030D-6E8A-4147-A177-3AD203B41FA5}">
                      <a16:colId xmlns:a16="http://schemas.microsoft.com/office/drawing/2014/main" xmlns="" val="1795064993"/>
                    </a:ext>
                  </a:extLst>
                </a:gridCol>
              </a:tblGrid>
              <a:tr h="925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err="1">
                          <a:effectLst/>
                        </a:rPr>
                        <a:t>Friday</a:t>
                      </a:r>
                      <a:r>
                        <a:rPr lang="de-DE" sz="2400" dirty="0">
                          <a:effectLst/>
                        </a:rPr>
                        <a:t>-Business Termine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Uhrzeit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Point </a:t>
                      </a:r>
                      <a:r>
                        <a:rPr lang="de-DE" sz="2400" dirty="0" err="1">
                          <a:effectLst/>
                        </a:rPr>
                        <a:t>of</a:t>
                      </a:r>
                      <a:r>
                        <a:rPr lang="de-DE" sz="2400" dirty="0">
                          <a:effectLst/>
                        </a:rPr>
                        <a:t> Excellence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92477618"/>
                  </a:ext>
                </a:extLst>
              </a:tr>
              <a:tr h="925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b="0" dirty="0">
                          <a:effectLst/>
                        </a:rPr>
                        <a:t>24.08.2018</a:t>
                      </a:r>
                      <a:endParaRPr lang="de-D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jeweils von </a:t>
                      </a:r>
                      <a:endParaRPr lang="de-DE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effectLst/>
                        </a:rPr>
                        <a:t>13.00 </a:t>
                      </a:r>
                      <a:r>
                        <a:rPr lang="de-DE" sz="2000" dirty="0">
                          <a:effectLst/>
                        </a:rPr>
                        <a:t>- 17.00h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Fitness Check - Liga der Excellence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08414591"/>
                  </a:ext>
                </a:extLst>
              </a:tr>
              <a:tr h="925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b="0" dirty="0">
                          <a:effectLst/>
                        </a:rPr>
                        <a:t>28.09.2018</a:t>
                      </a:r>
                      <a:endParaRPr lang="de-D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Toleranzgrenzen - zwischen Chaos und Perfektion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08031340"/>
                  </a:ext>
                </a:extLst>
              </a:tr>
              <a:tr h="925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b="0" dirty="0">
                          <a:effectLst/>
                        </a:rPr>
                        <a:t>19.10.2018</a:t>
                      </a:r>
                      <a:endParaRPr lang="de-D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Zentrifugalkraft - von Innen nach Außen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66893005"/>
                  </a:ext>
                </a:extLst>
              </a:tr>
              <a:tr h="925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b="0" dirty="0">
                          <a:effectLst/>
                        </a:rPr>
                        <a:t>23.11.2018</a:t>
                      </a:r>
                      <a:endParaRPr lang="de-DE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Vorwärts nach weit - Zahlen, Daten Fakten 4.0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33947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50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9452AE3-848B-4DC8-B682-C365BA146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1325563"/>
          </a:xfrm>
        </p:spPr>
        <p:txBody>
          <a:bodyPr/>
          <a:lstStyle/>
          <a:p>
            <a:r>
              <a:rPr lang="de-DE" dirty="0" smtClean="0"/>
              <a:t>Ihre Gastgeber &amp; Referenten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7940402E-0F11-4800-A3E1-29CBE3385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1031019"/>
            <a:ext cx="5242560" cy="2352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Carsta Seidel</a:t>
            </a:r>
          </a:p>
          <a:p>
            <a:pPr marL="0" indent="0">
              <a:buNone/>
            </a:pPr>
            <a:r>
              <a:rPr lang="de-DE" sz="2400" dirty="0" smtClean="0"/>
              <a:t>Seidel Coaching </a:t>
            </a:r>
            <a:r>
              <a:rPr lang="de-DE" sz="2400" dirty="0"/>
              <a:t>und </a:t>
            </a:r>
            <a:r>
              <a:rPr lang="de-DE" sz="2400" dirty="0" smtClean="0"/>
              <a:t>Beratung</a:t>
            </a:r>
          </a:p>
          <a:p>
            <a:pPr marL="0" indent="0">
              <a:buNone/>
            </a:pPr>
            <a:r>
              <a:rPr lang="de-DE" sz="2400" dirty="0" smtClean="0"/>
              <a:t>www.seidel-coaching.me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965E3838-2F7E-4AF0-A1E4-362B194EA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5</a:t>
            </a:fld>
            <a:endParaRPr lang="de-DE"/>
          </a:p>
        </p:txBody>
      </p:sp>
      <p:pic>
        <p:nvPicPr>
          <p:cNvPr id="6" name="Grafik 5" descr="C:\Users\K\incipio-Hannover\Firmendaten\VeeeV\Logos\14-06-03_INCIPIO_Logo_FINAL für Flyer.jpg">
            <a:extLst>
              <a:ext uri="{FF2B5EF4-FFF2-40B4-BE49-F238E27FC236}">
                <a16:creationId xmlns:a16="http://schemas.microsoft.com/office/drawing/2014/main" xmlns="" id="{E1C7CD8A-E046-4927-8588-4D9604083688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58" b="18801"/>
          <a:stretch/>
        </p:blipFill>
        <p:spPr bwMode="auto">
          <a:xfrm>
            <a:off x="6008017" y="2476974"/>
            <a:ext cx="3379823" cy="1576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8B554312-A914-478B-9764-9DC3910F571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94" y="2507455"/>
            <a:ext cx="1852366" cy="1416367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9" name="Inhaltsplatzhalter 2">
            <a:extLst>
              <a:ext uri="{FF2B5EF4-FFF2-40B4-BE49-F238E27FC236}">
                <a16:creationId xmlns:a16="http://schemas.microsoft.com/office/drawing/2014/main" xmlns="" id="{7940402E-0F11-4800-A3E1-29CBE338552D}"/>
              </a:ext>
            </a:extLst>
          </p:cNvPr>
          <p:cNvSpPr txBox="1">
            <a:spLocks/>
          </p:cNvSpPr>
          <p:nvPr/>
        </p:nvSpPr>
        <p:spPr>
          <a:xfrm>
            <a:off x="826417" y="4213382"/>
            <a:ext cx="5273040" cy="234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b="1" dirty="0"/>
              <a:t>Buc</a:t>
            </a:r>
            <a:r>
              <a:rPr lang="de-DE" b="1" dirty="0" smtClean="0"/>
              <a:t>hung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Seidel Coaching und Beratung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Mail: </a:t>
            </a:r>
            <a:r>
              <a:rPr lang="de-DE" sz="2400" u="sng" dirty="0" smtClean="0">
                <a:hlinkClick r:id="rId4"/>
              </a:rPr>
              <a:t>Anmeldung@seidel-coaching.de</a:t>
            </a:r>
            <a:endParaRPr lang="de-DE" sz="2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Mobile: 0175 /4073326</a:t>
            </a:r>
          </a:p>
          <a:p>
            <a:pPr marL="0" indent="0">
              <a:buNone/>
            </a:pPr>
            <a:r>
              <a:rPr lang="de-DE" sz="2400" dirty="0"/>
              <a:t>Veranstaltungsort: Hannover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2400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xmlns="" id="{7940402E-0F11-4800-A3E1-29CBE338552D}"/>
              </a:ext>
            </a:extLst>
          </p:cNvPr>
          <p:cNvSpPr txBox="1">
            <a:spLocks/>
          </p:cNvSpPr>
          <p:nvPr/>
        </p:nvSpPr>
        <p:spPr>
          <a:xfrm>
            <a:off x="6108982" y="1031018"/>
            <a:ext cx="5242560" cy="23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b="1" dirty="0" smtClean="0"/>
              <a:t>Gabriele Gralla, M.Sc.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incipio-hannover e.K.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www.incipio-hannover.de</a:t>
            </a:r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xmlns="" id="{7940402E-0F11-4800-A3E1-29CBE338552D}"/>
              </a:ext>
            </a:extLst>
          </p:cNvPr>
          <p:cNvSpPr txBox="1">
            <a:spLocks/>
          </p:cNvSpPr>
          <p:nvPr/>
        </p:nvSpPr>
        <p:spPr>
          <a:xfrm>
            <a:off x="6114697" y="4198142"/>
            <a:ext cx="6062064" cy="235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b="1" dirty="0" smtClean="0"/>
              <a:t>Preise, </a:t>
            </a:r>
            <a:r>
              <a:rPr lang="de-DE" sz="1100" dirty="0" smtClean="0"/>
              <a:t>zzgl. 19%MwSt.</a:t>
            </a:r>
            <a:endParaRPr lang="de-DE" sz="1100" dirty="0"/>
          </a:p>
          <a:p>
            <a:pPr marL="0" indent="0">
              <a:buFont typeface="Arial" panose="020B0604020202020204" pitchFamily="34" charset="0"/>
              <a:buNone/>
              <a:tabLst>
                <a:tab pos="4846638" algn="l"/>
              </a:tabLst>
            </a:pPr>
            <a:r>
              <a:rPr lang="de-DE" sz="2400" dirty="0" smtClean="0"/>
              <a:t>Gesamte Sequenz (4 Blöcke)   1.200,00	EUR Einzelmodule                                 380,00	EUR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Handout, Getränke und Snacks inclusive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2400" dirty="0" smtClean="0"/>
              <a:t>Teilnehmer: max. 12 Personen</a:t>
            </a:r>
            <a:endParaRPr lang="de-DE" sz="2400" dirty="0"/>
          </a:p>
        </p:txBody>
      </p:sp>
      <p:sp>
        <p:nvSpPr>
          <p:cNvPr id="18" name="Fußzeilenplatzhalter 3">
            <a:extLst>
              <a:ext uri="{FF2B5EF4-FFF2-40B4-BE49-F238E27FC236}">
                <a16:creationId xmlns:a16="http://schemas.microsoft.com/office/drawing/2014/main" xmlns="" id="{64D1700D-2BFE-477C-8EFD-E482440D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/>
              <a:t>Kompetenztraining: Leaders for Excellence </a:t>
            </a:r>
          </a:p>
        </p:txBody>
      </p:sp>
    </p:spTree>
    <p:extLst>
      <p:ext uri="{BB962C8B-B14F-4D97-AF65-F5344CB8AC3E}">
        <p14:creationId xmlns:p14="http://schemas.microsoft.com/office/powerpoint/2010/main" val="18766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9452AE3-848B-4DC8-B682-C365BA146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5"/>
            <a:ext cx="10515600" cy="1325563"/>
          </a:xfrm>
        </p:spPr>
        <p:txBody>
          <a:bodyPr/>
          <a:lstStyle/>
          <a:p>
            <a:r>
              <a:rPr lang="de-DE" dirty="0" err="1" smtClean="0"/>
              <a:t>No</a:t>
            </a:r>
            <a:r>
              <a:rPr lang="de-DE" dirty="0" smtClean="0"/>
              <a:t> Quality. </a:t>
            </a:r>
            <a:r>
              <a:rPr lang="de-DE" dirty="0" err="1" smtClean="0"/>
              <a:t>No</a:t>
            </a:r>
            <a:r>
              <a:rPr lang="de-DE" dirty="0" smtClean="0"/>
              <a:t> Business.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965E3838-2F7E-4AF0-A1E4-362B194EA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9E002-41E6-4CC6-B66B-371DDA918CE0}" type="slidenum">
              <a:rPr lang="de-DE" smtClean="0"/>
              <a:t>6</a:t>
            </a:fld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87" y="3730787"/>
            <a:ext cx="9731275" cy="103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Benutzerdefiniert</PresentationFormat>
  <Paragraphs>61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</vt:lpstr>
      <vt:lpstr>Leaders for Excellence,  mit erfolgreichem Management auf dem Weg zu Spitzenleistungen</vt:lpstr>
      <vt:lpstr>Kompetenztraining: Leaders for Excellence </vt:lpstr>
      <vt:lpstr> Inhalte &amp; Nutzen: Leaders for Excellence  </vt:lpstr>
      <vt:lpstr>Fahrplan: Leaders for Excellence  </vt:lpstr>
      <vt:lpstr>Ihre Gastgeber &amp; Referenten</vt:lpstr>
      <vt:lpstr>No Quality. No Business.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 for Excellence,  mit erfolgreichem Management auf dem Weg zu Spitzenleistungen</dc:title>
  <dc:creator>Carsta Seidel</dc:creator>
  <cp:lastModifiedBy>incipio-hannover</cp:lastModifiedBy>
  <cp:revision>17</cp:revision>
  <dcterms:created xsi:type="dcterms:W3CDTF">2018-05-01T09:33:30Z</dcterms:created>
  <dcterms:modified xsi:type="dcterms:W3CDTF">2018-05-02T19:31:02Z</dcterms:modified>
</cp:coreProperties>
</file>